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005030000000200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CAB1F-8406-3143-AEED-BAB4369AB2CD}" type="datetimeFigureOut">
              <a:rPr lang="en-US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49AF7-AE37-E04D-984B-6B99008FFB2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image" Target="../media/image7.png" /><Relationship Id="rId7" Type="http://schemas.openxmlformats.org/officeDocument/2006/relationships/image" Target="../media/image11.sv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0.png" /><Relationship Id="rId11" Type="http://schemas.openxmlformats.org/officeDocument/2006/relationships/image" Target="../media/image15.svg" /><Relationship Id="rId5" Type="http://schemas.openxmlformats.org/officeDocument/2006/relationships/image" Target="../media/image9.svg" /><Relationship Id="rId10" Type="http://schemas.openxmlformats.org/officeDocument/2006/relationships/image" Target="../media/image14.png" /><Relationship Id="rId4" Type="http://schemas.openxmlformats.org/officeDocument/2006/relationships/image" Target="../media/image8.png" /><Relationship Id="rId9" Type="http://schemas.openxmlformats.org/officeDocument/2006/relationships/image" Target="../media/image13.sv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 /><Relationship Id="rId3" Type="http://schemas.openxmlformats.org/officeDocument/2006/relationships/image" Target="../media/image16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9.svg" /><Relationship Id="rId5" Type="http://schemas.openxmlformats.org/officeDocument/2006/relationships/image" Target="../media/image18.png" /><Relationship Id="rId10" Type="http://schemas.openxmlformats.org/officeDocument/2006/relationships/image" Target="../media/image23.svg" /><Relationship Id="rId4" Type="http://schemas.openxmlformats.org/officeDocument/2006/relationships/image" Target="../media/image17.svg" /><Relationship Id="rId9" Type="http://schemas.openxmlformats.org/officeDocument/2006/relationships/image" Target="../media/image22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 /><Relationship Id="rId13" Type="http://schemas.openxmlformats.org/officeDocument/2006/relationships/image" Target="../media/image34.png" /><Relationship Id="rId3" Type="http://schemas.openxmlformats.org/officeDocument/2006/relationships/image" Target="../media/image24.png" /><Relationship Id="rId7" Type="http://schemas.openxmlformats.org/officeDocument/2006/relationships/image" Target="../media/image28.png" /><Relationship Id="rId12" Type="http://schemas.openxmlformats.org/officeDocument/2006/relationships/image" Target="../media/image33.png" /><Relationship Id="rId17" Type="http://schemas.openxmlformats.org/officeDocument/2006/relationships/image" Target="../media/image38.svg" /><Relationship Id="rId2" Type="http://schemas.openxmlformats.org/officeDocument/2006/relationships/notesSlide" Target="../notesSlides/notesSlide9.xml" /><Relationship Id="rId16" Type="http://schemas.openxmlformats.org/officeDocument/2006/relationships/image" Target="../media/image37.png" /><Relationship Id="rId1" Type="http://schemas.openxmlformats.org/officeDocument/2006/relationships/slideLayout" Target="../slideLayouts/slideLayout10.xml" /><Relationship Id="rId6" Type="http://schemas.openxmlformats.org/officeDocument/2006/relationships/image" Target="../media/image27.png" /><Relationship Id="rId11" Type="http://schemas.openxmlformats.org/officeDocument/2006/relationships/image" Target="../media/image32.svg" /><Relationship Id="rId5" Type="http://schemas.openxmlformats.org/officeDocument/2006/relationships/image" Target="../media/image26.svg" /><Relationship Id="rId15" Type="http://schemas.openxmlformats.org/officeDocument/2006/relationships/image" Target="../media/image36.png" /><Relationship Id="rId10" Type="http://schemas.openxmlformats.org/officeDocument/2006/relationships/image" Target="../media/image31.png" /><Relationship Id="rId4" Type="http://schemas.openxmlformats.org/officeDocument/2006/relationships/image" Target="../media/image25.png" /><Relationship Id="rId9" Type="http://schemas.openxmlformats.org/officeDocument/2006/relationships/image" Target="../media/image30.png" /><Relationship Id="rId14" Type="http://schemas.openxmlformats.org/officeDocument/2006/relationships/image" Target="../media/image35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223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Air for Everyone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Affordable Air Filter Solution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5660112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873329"/>
            <a:ext cx="148744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3179207" y="1924288"/>
            <a:ext cx="7077194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air should be accessible to everyone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2839641" y="1924288"/>
            <a:ext cx="30480" cy="424458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2839641" y="2603421"/>
            <a:ext cx="11005899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Build India's most affordable, widely available air filtration systems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2361" y="3537275"/>
            <a:ext cx="13045678" cy="35838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92361" y="3827740"/>
            <a:ext cx="6409611" cy="131968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178963" y="4061698"/>
            <a:ext cx="363640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FOUNDER-  REHAN KASIM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26319" y="4551164"/>
            <a:ext cx="5941695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Development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309" y="3827740"/>
            <a:ext cx="6409730" cy="131968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259604" y="4061698"/>
            <a:ext cx="474702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MARKETING LEAD -</a:t>
            </a:r>
            <a:r>
              <a:rPr lang="en-GB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HARSH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62267" y="4551164"/>
            <a:ext cx="5941814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Branding &amp; Outreach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2361" y="5486995"/>
            <a:ext cx="13045678" cy="212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13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5F3C-9BDF-A47B-E50F-AC4AC1CD81A2}"/>
              </a:ext>
            </a:extLst>
          </p:cNvPr>
          <p:cNvSpPr/>
          <p:nvPr/>
        </p:nvSpPr>
        <p:spPr>
          <a:xfrm>
            <a:off x="11210192" y="7603093"/>
            <a:ext cx="3824654" cy="3760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Unhealthy Air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Urban India faces dangerous PM2.5 &amp; PM10 levels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Unaffordable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Purifiers cost ₹5,000–₹20,000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Underserved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Students, PG rooms, small shops lack options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Opportunity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813" y="2020491"/>
            <a:ext cx="3667720" cy="740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₹3000Cr+</a:t>
            </a:r>
            <a:endParaRPr lang="en-US" sz="5800" dirty="0"/>
          </a:p>
        </p:txBody>
      </p:sp>
      <p:sp>
        <p:nvSpPr>
          <p:cNvPr id="4" name="Text 2"/>
          <p:cNvSpPr/>
          <p:nvPr/>
        </p:nvSpPr>
        <p:spPr>
          <a:xfrm>
            <a:off x="1216343" y="304192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Size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85813" y="3617119"/>
            <a:ext cx="366772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 air purifier market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734163" y="2020491"/>
            <a:ext cx="3667839" cy="740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₹500-1200</a:t>
            </a:r>
            <a:endParaRPr lang="en-US" sz="5800" dirty="0"/>
          </a:p>
        </p:txBody>
      </p:sp>
      <p:sp>
        <p:nvSpPr>
          <p:cNvPr id="7" name="Text 5"/>
          <p:cNvSpPr/>
          <p:nvPr/>
        </p:nvSpPr>
        <p:spPr>
          <a:xfrm>
            <a:off x="5164693" y="304192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Price Gap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734163" y="3617119"/>
            <a:ext cx="3667839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Huge potential in budget segment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5813" y="4228862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Users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5813" y="4804053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&amp; hostels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5813" y="5241846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rooms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85813" y="5679638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 &amp; low-income homes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10" y="1908334"/>
            <a:ext cx="4894898" cy="489489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85813" y="730829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Fastest growth in budget + portable segment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173126-A922-9352-EDBD-C4DEEBFE18A5}"/>
              </a:ext>
            </a:extLst>
          </p:cNvPr>
          <p:cNvSpPr/>
          <p:nvPr/>
        </p:nvSpPr>
        <p:spPr>
          <a:xfrm>
            <a:off x="12734558" y="7205900"/>
            <a:ext cx="2220057" cy="102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4400"/>
            <a:ext cx="70355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Existing Solutions &amp; Gaps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26807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026807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HEPA Purifiers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74519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 expensive for most Indians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026807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026807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Cheap Purifiers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774519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performance, unreliable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026807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026807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Standards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774519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reliable budget filters</a:t>
            </a:r>
            <a:endParaRPr lang="en-US" sz="17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49867"/>
            <a:ext cx="6521410" cy="907256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020604" y="5783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Gap</a:t>
            </a:r>
            <a:endParaRPr lang="en-US" sz="22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49867"/>
            <a:ext cx="6521410" cy="907256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542014" y="5783937"/>
            <a:ext cx="43734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High-Performance + Affordable</a:t>
            </a:r>
            <a:endParaRPr lang="en-US" sz="2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053F7F-ADC7-E218-18BA-B90B86FB8BEC}"/>
              </a:ext>
            </a:extLst>
          </p:cNvPr>
          <p:cNvSpPr/>
          <p:nvPr/>
        </p:nvSpPr>
        <p:spPr>
          <a:xfrm>
            <a:off x="11738312" y="7288182"/>
            <a:ext cx="3326377" cy="941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037" y="383381"/>
            <a:ext cx="348615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8037" y="1167646"/>
            <a:ext cx="6657142" cy="871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₹</a:t>
            </a:r>
            <a:r>
              <a:rPr lang="en-GB" sz="5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999-₹1499</a:t>
            </a:r>
            <a:endParaRPr lang="en-US" sz="5450" dirty="0"/>
          </a:p>
        </p:txBody>
      </p:sp>
      <p:sp>
        <p:nvSpPr>
          <p:cNvPr id="4" name="Text 2"/>
          <p:cNvSpPr/>
          <p:nvPr/>
        </p:nvSpPr>
        <p:spPr>
          <a:xfrm>
            <a:off x="488037" y="2178606"/>
            <a:ext cx="2980730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Compact Affordable Air Filter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30" y="-171660"/>
            <a:ext cx="8676771" cy="867677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037" y="8155781"/>
            <a:ext cx="278844" cy="2788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1189" y="8203644"/>
            <a:ext cx="178629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Multi-Layer Filtration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941189" y="8505111"/>
            <a:ext cx="628685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AQI reduction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2354" y="8155781"/>
            <a:ext cx="278844" cy="2788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55506" y="8203644"/>
            <a:ext cx="2091333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Perfect for Small Spaces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7855506" y="8505111"/>
            <a:ext cx="628685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3×3×3 m coverage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8037" y="9006959"/>
            <a:ext cx="278844" cy="2788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1189" y="9054822"/>
            <a:ext cx="174307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 Energy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941189" y="9356288"/>
            <a:ext cx="628685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10–18W consumption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2354" y="9006959"/>
            <a:ext cx="278844" cy="2788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855506" y="9054822"/>
            <a:ext cx="174307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Long-Lasting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7855506" y="9356288"/>
            <a:ext cx="628685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running cost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Pre-Filter Layer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Traps dust, hair, PM10 • Protects inner layers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2936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Fine Microfiber Layer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PM2.5 • Main filtration layer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3259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Activated Carbon Layer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Removes odour, smoke, VOCs • Optional add-on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922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Airflow Fan Unit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Low-watt motor • Strong circulation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3217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Replaceable Filter Pack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to replace • Very low maintenance cost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Durable Frame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• Plastic/hardboard options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E28A8A-E0BA-2E9B-204B-372814B91B23}"/>
              </a:ext>
            </a:extLst>
          </p:cNvPr>
          <p:cNvSpPr/>
          <p:nvPr/>
        </p:nvSpPr>
        <p:spPr>
          <a:xfrm>
            <a:off x="12573000" y="7404259"/>
            <a:ext cx="2483826" cy="1408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6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Value Proposition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78891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233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1039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85–90%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2102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Pollution reduction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788914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0233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21039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29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10× Less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42102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 branded purifiers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245173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447960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4666655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3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5–6 Months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587728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lifespan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245173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447960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4666655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3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Very Low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587728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Electricity usage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93790" y="69338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4" name="Text 18"/>
          <p:cNvSpPr/>
          <p:nvPr/>
        </p:nvSpPr>
        <p:spPr>
          <a:xfrm>
            <a:off x="7939683" y="6984921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compact, reliable</a:t>
            </a:r>
            <a:endParaRPr lang="en-US" sz="1750" dirty="0"/>
          </a:p>
        </p:txBody>
      </p:sp>
      <p:sp>
        <p:nvSpPr>
          <p:cNvPr id="25" name="Shape 19"/>
          <p:cNvSpPr/>
          <p:nvPr/>
        </p:nvSpPr>
        <p:spPr>
          <a:xfrm>
            <a:off x="7599521" y="6984921"/>
            <a:ext cx="30480" cy="36290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315ADB-FBFB-2D1A-28EC-BDDCD51E239A}"/>
              </a:ext>
            </a:extLst>
          </p:cNvPr>
          <p:cNvSpPr/>
          <p:nvPr/>
        </p:nvSpPr>
        <p:spPr>
          <a:xfrm>
            <a:off x="11210192" y="7603093"/>
            <a:ext cx="3824654" cy="3760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2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83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Streams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9788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3056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Air Filter Unit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637836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product sales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454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0906" y="4532233"/>
            <a:ext cx="34923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Replacement Filter Packs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30906" y="5113377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Recurring revenue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9299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30906" y="6007775"/>
            <a:ext cx="3601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Carbon+ Premium Models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530906" y="6588919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margin products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2298383"/>
            <a:ext cx="359878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Distribution Channels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599521" y="29504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retail &amp; online stores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33926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Bulk orders (hostels, schools, offices)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38348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Marketplace listings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4E5929-0073-3EA1-46F9-7457FEFE35EB}"/>
              </a:ext>
            </a:extLst>
          </p:cNvPr>
          <p:cNvSpPr/>
          <p:nvPr/>
        </p:nvSpPr>
        <p:spPr>
          <a:xfrm>
            <a:off x="11210192" y="7603093"/>
            <a:ext cx="3824654" cy="3760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5727740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Go-To-Market Strategy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2419826" y="2229445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Demos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88670" y="2667953"/>
            <a:ext cx="416647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Reels, Shorts, social media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48" y="1659136"/>
            <a:ext cx="4111704" cy="411170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9202" y="2717363"/>
            <a:ext cx="303371" cy="3033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75257" y="1861423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Partnerships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675257" y="2299930"/>
            <a:ext cx="416647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Hostels &amp; colleges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348" y="1659136"/>
            <a:ext cx="4111704" cy="411170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8213" y="2194560"/>
            <a:ext cx="303371" cy="3033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76698" y="3333393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Marketplaces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776698" y="3771900"/>
            <a:ext cx="406503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Amazon, Flipkart, Meesho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9348" y="1659136"/>
            <a:ext cx="4111704" cy="411170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02504" y="3563303"/>
            <a:ext cx="303371" cy="30337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75257" y="4805362"/>
            <a:ext cx="2590919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Influencer Marketing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675257" y="5243870"/>
            <a:ext cx="416647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Micro-influencers</a:t>
            </a:r>
            <a:endParaRPr lang="en-US" sz="15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9348" y="1659136"/>
            <a:ext cx="4111704" cy="411170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08213" y="4931926"/>
            <a:ext cx="303371" cy="30337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419826" y="4437340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Distribution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788670" y="4875848"/>
            <a:ext cx="416647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 partnerships</a:t>
            </a:r>
            <a:endParaRPr lang="en-US" sz="15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9348" y="1659136"/>
            <a:ext cx="4111704" cy="4111704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99202" y="4409122"/>
            <a:ext cx="303371" cy="303371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88670" y="6075045"/>
            <a:ext cx="412158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Competitive Advantage</a:t>
            </a:r>
            <a:endParaRPr lang="en-US" sz="2350" dirty="0"/>
          </a:p>
        </p:txBody>
      </p:sp>
      <p:sp>
        <p:nvSpPr>
          <p:cNvPr id="24" name="Text 12"/>
          <p:cNvSpPr/>
          <p:nvPr/>
        </p:nvSpPr>
        <p:spPr>
          <a:xfrm>
            <a:off x="788670" y="6759416"/>
            <a:ext cx="1305306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cost • Simple design • Low-cost replacement filters</a:t>
            </a:r>
            <a:endParaRPr lang="en-US" sz="1550" dirty="0"/>
          </a:p>
        </p:txBody>
      </p:sp>
      <p:sp>
        <p:nvSpPr>
          <p:cNvPr id="25" name="Text 13"/>
          <p:cNvSpPr/>
          <p:nvPr/>
        </p:nvSpPr>
        <p:spPr>
          <a:xfrm>
            <a:off x="788670" y="7312104"/>
            <a:ext cx="1305306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Competitors: Mi, Philips, Dyson, generic purifiers</a:t>
            </a:r>
            <a:endParaRPr lang="en-US" sz="15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8ED380-726A-B9B9-1526-9C9223F3B1A9}"/>
              </a:ext>
            </a:extLst>
          </p:cNvPr>
          <p:cNvSpPr/>
          <p:nvPr/>
        </p:nvSpPr>
        <p:spPr>
          <a:xfrm>
            <a:off x="11210192" y="7603093"/>
            <a:ext cx="3824654" cy="3760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rehankasim789@outlook.com</cp:lastModifiedBy>
  <cp:revision>2</cp:revision>
  <dcterms:created xsi:type="dcterms:W3CDTF">2025-11-21T11:34:39Z</dcterms:created>
  <dcterms:modified xsi:type="dcterms:W3CDTF">2025-11-27T13:58:39Z</dcterms:modified>
</cp:coreProperties>
</file>